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3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4_ΤΟΥΡΙΣΜΟΣ\ΥΛΙΚΟ_ΔΙΚΑΙΟΥΧΩΝ\tourismosdikaiouxoiEPEND3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10694988" cy="151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22/8/2022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672830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Α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ΜΑΜΟΥΝΑ-Σ. ΜΕΝΔΩΝΗΣ Ο.Ε. που εδρεύει στην περιφέρεια Βορείου Αιγαίου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400.000  € εκ των οποίων η δημόσια δαπάνη ανέρχεται σε 200.000 €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85231"/>
            <a:ext cx="921702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239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Epimelitirio Chiou</cp:lastModifiedBy>
  <cp:revision>46</cp:revision>
  <dcterms:created xsi:type="dcterms:W3CDTF">2018-02-13T12:16:57Z</dcterms:created>
  <dcterms:modified xsi:type="dcterms:W3CDTF">2022-08-22T06:20:30Z</dcterms:modified>
</cp:coreProperties>
</file>